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82" r:id="rId2"/>
    <p:sldId id="435" r:id="rId3"/>
    <p:sldId id="430" r:id="rId4"/>
    <p:sldId id="431" r:id="rId5"/>
    <p:sldId id="432" r:id="rId6"/>
    <p:sldId id="433" r:id="rId7"/>
    <p:sldId id="434" r:id="rId8"/>
  </p:sldIdLst>
  <p:sldSz cx="9144000" cy="5143500" type="screen16x9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0" y="-2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C7E10-85FF-F34D-A15C-2E9DF54309BE}" type="datetimeFigureOut">
              <a:rPr lang="en-US" smtClean="0"/>
              <a:t>06/07/17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7AC97-B728-B349-B78A-7E8284F81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2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C1A7-1F3B-2845-9C9C-F4F35B0FE8B6}" type="datetimeFigureOut">
              <a:rPr lang="en-US" smtClean="0"/>
              <a:t>06/07/17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49D9-AE99-AA41-BDE4-B963FA33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0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C1A7-1F3B-2845-9C9C-F4F35B0FE8B6}" type="datetimeFigureOut">
              <a:rPr lang="en-US" smtClean="0"/>
              <a:t>06/07/17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49D9-AE99-AA41-BDE4-B963FA33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9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C1A7-1F3B-2845-9C9C-F4F35B0FE8B6}" type="datetimeFigureOut">
              <a:rPr lang="en-US" smtClean="0"/>
              <a:t>06/07/17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49D9-AE99-AA41-BDE4-B963FA33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6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C1A7-1F3B-2845-9C9C-F4F35B0FE8B6}" type="datetimeFigureOut">
              <a:rPr lang="en-US" smtClean="0"/>
              <a:t>06/07/17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49D9-AE99-AA41-BDE4-B963FA33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0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C1A7-1F3B-2845-9C9C-F4F35B0FE8B6}" type="datetimeFigureOut">
              <a:rPr lang="en-US" smtClean="0"/>
              <a:t>06/07/17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49D9-AE99-AA41-BDE4-B963FA33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C1A7-1F3B-2845-9C9C-F4F35B0FE8B6}" type="datetimeFigureOut">
              <a:rPr lang="en-US" smtClean="0"/>
              <a:t>06/07/17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49D9-AE99-AA41-BDE4-B963FA33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7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C1A7-1F3B-2845-9C9C-F4F35B0FE8B6}" type="datetimeFigureOut">
              <a:rPr lang="en-US" smtClean="0"/>
              <a:t>06/07/17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49D9-AE99-AA41-BDE4-B963FA33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6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C1A7-1F3B-2845-9C9C-F4F35B0FE8B6}" type="datetimeFigureOut">
              <a:rPr lang="en-US" smtClean="0"/>
              <a:t>06/07/17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49D9-AE99-AA41-BDE4-B963FA33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2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C1A7-1F3B-2845-9C9C-F4F35B0FE8B6}" type="datetimeFigureOut">
              <a:rPr lang="en-US" smtClean="0"/>
              <a:t>06/07/17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49D9-AE99-AA41-BDE4-B963FA33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1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C1A7-1F3B-2845-9C9C-F4F35B0FE8B6}" type="datetimeFigureOut">
              <a:rPr lang="en-US" smtClean="0"/>
              <a:t>06/07/17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49D9-AE99-AA41-BDE4-B963FA33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9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C1A7-1F3B-2845-9C9C-F4F35B0FE8B6}" type="datetimeFigureOut">
              <a:rPr lang="en-US" smtClean="0"/>
              <a:t>06/07/17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49D9-AE99-AA41-BDE4-B963FA33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1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7C1A7-1F3B-2845-9C9C-F4F35B0FE8B6}" type="datetimeFigureOut">
              <a:rPr lang="en-US" smtClean="0"/>
              <a:t>06/07/17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549D9-AE99-AA41-BDE4-B963FA33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8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4-13 at 12.50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184"/>
            <a:ext cx="9144000" cy="5275385"/>
          </a:xfrm>
          <a:prstGeom prst="rect">
            <a:avLst/>
          </a:prstGeom>
        </p:spPr>
      </p:pic>
      <p:pic>
        <p:nvPicPr>
          <p:cNvPr id="7" name="Picture 6" descr="CityFALCON trademark square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" y="3441700"/>
            <a:ext cx="1701800" cy="1701800"/>
          </a:xfrm>
          <a:prstGeom prst="rect">
            <a:avLst/>
          </a:prstGeom>
        </p:spPr>
      </p:pic>
      <p:pic>
        <p:nvPicPr>
          <p:cNvPr id="5" name="Picture 4" descr="Central-Working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67" y="3699982"/>
            <a:ext cx="1090262" cy="153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1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0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7-06 at 14.15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12"/>
            <a:ext cx="9144000" cy="48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3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00" y="294491"/>
            <a:ext cx="7366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“An </a:t>
            </a:r>
            <a:r>
              <a:rPr lang="en-US" sz="2000" dirty="0"/>
              <a:t>ICO is what you get if </a:t>
            </a:r>
            <a:r>
              <a:rPr lang="en-US" sz="2000" dirty="0" err="1"/>
              <a:t>bitcoin</a:t>
            </a:r>
            <a:r>
              <a:rPr lang="en-US" sz="2000" dirty="0"/>
              <a:t> and </a:t>
            </a:r>
            <a:r>
              <a:rPr lang="en-US" sz="2000" dirty="0" err="1"/>
              <a:t>Kickstarter</a:t>
            </a:r>
            <a:r>
              <a:rPr lang="en-US" sz="2000" dirty="0"/>
              <a:t> had a baby — a </a:t>
            </a:r>
            <a:r>
              <a:rPr lang="en-US" sz="2000" dirty="0" err="1"/>
              <a:t>crowdsale</a:t>
            </a:r>
            <a:r>
              <a:rPr lang="en-US" sz="2000" dirty="0"/>
              <a:t> of a new crypto asset (with a </a:t>
            </a:r>
            <a:r>
              <a:rPr lang="en-US" sz="2000" dirty="0" err="1"/>
              <a:t>cryptocurrency</a:t>
            </a:r>
            <a:r>
              <a:rPr lang="en-US" sz="2000" dirty="0"/>
              <a:t> like </a:t>
            </a:r>
            <a:r>
              <a:rPr lang="en-US" sz="2000" dirty="0" err="1"/>
              <a:t>bitcoin</a:t>
            </a:r>
            <a:r>
              <a:rPr lang="en-US" sz="2000" dirty="0"/>
              <a:t> being one type of crypto asset) that powers some kind of peer-to-peer </a:t>
            </a:r>
            <a:r>
              <a:rPr lang="en-US" sz="2000" dirty="0" err="1"/>
              <a:t>blockchain</a:t>
            </a:r>
            <a:r>
              <a:rPr lang="en-US" sz="2000" dirty="0"/>
              <a:t> network.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They </a:t>
            </a:r>
            <a:r>
              <a:rPr lang="en-US" sz="2000" dirty="0"/>
              <a:t>enable new business models. They are making a lot of money for the developers and entrepreneurs who are launching them. And we’re not really sure how legal they are.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But </a:t>
            </a:r>
            <a:r>
              <a:rPr lang="en-US" sz="2000" dirty="0"/>
              <a:t>there is a lot of speculative activity, irrational exuberance and activity we would call illegal if this were something that was regulated by the SEC — and so far they’ve kept mum about the subject</a:t>
            </a:r>
            <a:r>
              <a:rPr lang="en-US" sz="2000" dirty="0" smtClean="0"/>
              <a:t>.”</a:t>
            </a:r>
          </a:p>
          <a:p>
            <a:endParaRPr lang="en-US" sz="2000" dirty="0" smtClean="0"/>
          </a:p>
          <a:p>
            <a:r>
              <a:rPr lang="en-US" sz="2000" dirty="0" smtClean="0"/>
              <a:t>- Laura Shin, Forbes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279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7-06 at 14.24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4200"/>
            <a:ext cx="88519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2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7-06 at 14.22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174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45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7-06 at 14.25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72" y="0"/>
            <a:ext cx="70673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3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22059</TotalTime>
  <Words>125</Words>
  <Application>Microsoft Macintosh PowerPoint</Application>
  <PresentationFormat>On-screen Show (16:9)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Stockviews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Beevers</dc:creator>
  <cp:lastModifiedBy>Ruzbeh Bacha</cp:lastModifiedBy>
  <cp:revision>605</cp:revision>
  <cp:lastPrinted>2015-09-30T19:07:16Z</cp:lastPrinted>
  <dcterms:created xsi:type="dcterms:W3CDTF">2015-06-03T07:47:03Z</dcterms:created>
  <dcterms:modified xsi:type="dcterms:W3CDTF">2017-07-06T16:54:45Z</dcterms:modified>
</cp:coreProperties>
</file>